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6E2DAB-6D71-4A75-9CEF-1361EEF7B41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FCB54D3-8DCA-4170-A699-A511CB883A3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virtual@beaudesert.schoo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b="1" dirty="0" smtClean="0"/>
              <a:t>BRILLIANT BOTANY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45619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 smtClean="0"/>
              <a:t>For this week’s Science Challenge we are looking at plants.</a:t>
            </a:r>
            <a:endParaRPr lang="en-GB" sz="2400" b="1" dirty="0"/>
          </a:p>
        </p:txBody>
      </p:sp>
      <p:pic>
        <p:nvPicPr>
          <p:cNvPr id="1026" name="Picture 2" descr="C:\Users\lbutcher.BEAUDESERT0\AppData\Local\Microsoft\Windows\Temporary Internet Files\Content.IE5\Y9782F9U\daisies-white-flower-face-599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000"/>
            <a:ext cx="3672408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butcher.BEAUDESERT0\AppData\Local\Microsoft\Windows\Temporary Internet Files\Content.IE5\HSPUXSIR\k3YI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7" y="2420888"/>
            <a:ext cx="3638178" cy="18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butcher.BEAUDESERT0\AppData\Local\Microsoft\Windows\Temporary Internet Files\Content.IE5\RML31C53\flowers-970583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8" y="4509120"/>
            <a:ext cx="3672408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What </a:t>
            </a:r>
            <a:r>
              <a:rPr lang="en-GB" b="1" dirty="0"/>
              <a:t>is a Botanist? </a:t>
            </a:r>
            <a:r>
              <a:rPr lang="en-GB" dirty="0"/>
              <a:t>	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Explain what botanists do and why their work is </a:t>
            </a:r>
            <a:r>
              <a:rPr lang="en-GB" dirty="0" smtClean="0"/>
              <a:t>important.</a:t>
            </a:r>
          </a:p>
          <a:p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3" descr="Botanist Stock Pictures, Royalty-free Photos &amp;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429000"/>
            <a:ext cx="3024337" cy="227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tanist - Seed Your Futu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8999"/>
            <a:ext cx="3153787" cy="2238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5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 smtClean="0"/>
              <a:t>Who is Jane Colden? </a:t>
            </a:r>
            <a:r>
              <a:rPr lang="en-GB" dirty="0"/>
              <a:t>	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Use the internet to find information about Jane Colden and describe her life </a:t>
            </a:r>
            <a:r>
              <a:rPr lang="en-GB" dirty="0"/>
              <a:t>and work </a:t>
            </a:r>
            <a:r>
              <a:rPr lang="en-GB" dirty="0" smtClean="0"/>
              <a:t>.</a:t>
            </a:r>
          </a:p>
          <a:p>
            <a:pPr marL="68580" indent="0">
              <a:buNone/>
            </a:pPr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4" name="Picture 3" descr="Jane Colden, America's first female botanist, classified plant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45" y="3717032"/>
            <a:ext cx="5731510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1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Become a Botanist!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Children – go out into your garden and look at the </a:t>
            </a:r>
            <a:r>
              <a:rPr lang="en-GB" dirty="0"/>
              <a:t>range of plants. </a:t>
            </a: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Use a magnifying glass </a:t>
            </a:r>
            <a:r>
              <a:rPr lang="en-GB" dirty="0"/>
              <a:t>to closely observe different parts of one of the plants and sketch the different </a:t>
            </a:r>
            <a:r>
              <a:rPr lang="en-GB" dirty="0" smtClean="0"/>
              <a:t>parts.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Who </a:t>
            </a:r>
            <a:r>
              <a:rPr lang="en-GB" dirty="0"/>
              <a:t>can observe the parts of plants </a:t>
            </a:r>
            <a:r>
              <a:rPr lang="en-GB" dirty="0" smtClean="0"/>
              <a:t>really closely </a:t>
            </a:r>
            <a:r>
              <a:rPr lang="en-GB" dirty="0"/>
              <a:t>and who can identify the different </a:t>
            </a:r>
            <a:r>
              <a:rPr lang="en-GB" dirty="0" smtClean="0"/>
              <a:t>parts and label them?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1027" name="Picture 3" descr="C:\Users\lbutcher.BEAUDESERT0\AppData\Local\Microsoft\Windows\Temporary Internet Files\Content.IE5\4RV3M6E2\Happy_Flow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1296144" cy="11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Become a Botanist – Challenge!!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Can you now write </a:t>
            </a:r>
            <a:r>
              <a:rPr lang="en-GB" dirty="0"/>
              <a:t>a short explanation of what each part of a plant </a:t>
            </a:r>
            <a:r>
              <a:rPr lang="en-GB" dirty="0" smtClean="0"/>
              <a:t>does?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Why are flower petals so colourful?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4" name="Picture 3" descr="Proto-Knowledge: STEM Education Has Little to Do With Flower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645024"/>
            <a:ext cx="1512168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dentifying Plant Leaves: Information On Leaf Types And Arrangemen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1800200" cy="245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lower images · Pexels · Free Stock Phot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03" y="3645024"/>
            <a:ext cx="1838697" cy="245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o All Plants Have Roots? | Wonderopoli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1872208" cy="2444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4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Other Activities </a:t>
            </a:r>
            <a:r>
              <a:rPr lang="en-GB" dirty="0"/>
              <a:t>Y</a:t>
            </a:r>
            <a:r>
              <a:rPr lang="en-GB" dirty="0" smtClean="0"/>
              <a:t>ou </a:t>
            </a:r>
            <a:r>
              <a:rPr lang="en-GB" dirty="0"/>
              <a:t>C</a:t>
            </a:r>
            <a:r>
              <a:rPr lang="en-GB" dirty="0" smtClean="0"/>
              <a:t>ould </a:t>
            </a:r>
            <a:r>
              <a:rPr lang="en-GB" dirty="0"/>
              <a:t>D</a:t>
            </a:r>
            <a:r>
              <a:rPr lang="en-GB" dirty="0" smtClean="0"/>
              <a:t>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 smtClean="0"/>
              <a:t>Choose your favourite </a:t>
            </a:r>
            <a:r>
              <a:rPr lang="en-GB" dirty="0"/>
              <a:t>plants to plant a small </a:t>
            </a:r>
            <a:r>
              <a:rPr lang="en-GB" dirty="0" smtClean="0"/>
              <a:t>miniature garden </a:t>
            </a:r>
            <a:r>
              <a:rPr lang="en-GB" dirty="0"/>
              <a:t>for </a:t>
            </a:r>
            <a:r>
              <a:rPr lang="en-GB" dirty="0" smtClean="0"/>
              <a:t>a small </a:t>
            </a:r>
          </a:p>
          <a:p>
            <a:pPr marL="68580" indent="0">
              <a:buNone/>
            </a:pPr>
            <a:r>
              <a:rPr lang="en-GB" dirty="0" smtClean="0"/>
              <a:t>   area in your garden.</a:t>
            </a:r>
          </a:p>
          <a:p>
            <a:pPr marL="68580" indent="0">
              <a:buNone/>
            </a:pPr>
            <a:r>
              <a:rPr lang="en-GB" dirty="0"/>
              <a:t> </a:t>
            </a:r>
            <a:r>
              <a:rPr lang="en-GB" dirty="0" smtClean="0"/>
              <a:t>  OR</a:t>
            </a:r>
          </a:p>
          <a:p>
            <a:r>
              <a:rPr lang="en-GB" dirty="0" smtClean="0"/>
              <a:t>Use a </a:t>
            </a:r>
            <a:r>
              <a:rPr lang="en-GB" dirty="0"/>
              <a:t>window box or large plant pot </a:t>
            </a:r>
            <a:endParaRPr lang="en-GB" dirty="0" smtClean="0"/>
          </a:p>
          <a:p>
            <a:pPr marL="68580" indent="0">
              <a:buNone/>
            </a:pPr>
            <a:r>
              <a:rPr lang="en-GB" dirty="0" smtClean="0"/>
              <a:t>   to create a miniature garden inside </a:t>
            </a:r>
          </a:p>
          <a:p>
            <a:pPr marL="68580" indent="0">
              <a:buNone/>
            </a:pPr>
            <a:r>
              <a:rPr lang="en-GB" dirty="0"/>
              <a:t> </a:t>
            </a:r>
            <a:r>
              <a:rPr lang="en-GB" dirty="0" smtClean="0"/>
              <a:t>  and place </a:t>
            </a:r>
            <a:r>
              <a:rPr lang="en-GB" dirty="0"/>
              <a:t>the garden on a </a:t>
            </a:r>
            <a:r>
              <a:rPr lang="en-GB" dirty="0" smtClean="0"/>
              <a:t>windowsill</a:t>
            </a:r>
            <a:r>
              <a:rPr lang="en-GB" dirty="0"/>
              <a:t> </a:t>
            </a:r>
            <a:r>
              <a:rPr lang="en-GB" dirty="0" smtClean="0"/>
              <a:t>or </a:t>
            </a:r>
          </a:p>
          <a:p>
            <a:pPr marL="68580" indent="0">
              <a:buNone/>
            </a:pPr>
            <a:r>
              <a:rPr lang="en-GB" dirty="0"/>
              <a:t> </a:t>
            </a:r>
            <a:r>
              <a:rPr lang="en-GB" dirty="0" smtClean="0"/>
              <a:t>  in an area in your garden.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Create miniature gardens in pots on the balcony – QuickStart Guide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8960"/>
            <a:ext cx="1616199" cy="148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3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Other Activities You Could Do: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/>
              <a:t>Visit a relative’s garden if you can or a local </a:t>
            </a:r>
            <a:r>
              <a:rPr lang="en-GB" dirty="0"/>
              <a:t>garden </a:t>
            </a:r>
            <a:r>
              <a:rPr lang="en-GB" dirty="0" smtClean="0"/>
              <a:t>centre with your parents.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</a:t>
            </a:r>
            <a:r>
              <a:rPr lang="en-GB" dirty="0" smtClean="0"/>
              <a:t>dentify </a:t>
            </a:r>
            <a:r>
              <a:rPr lang="en-GB" dirty="0"/>
              <a:t>or sketch the different parts of the plants </a:t>
            </a:r>
            <a:r>
              <a:rPr lang="en-GB" dirty="0" smtClean="0"/>
              <a:t>you can </a:t>
            </a:r>
            <a:r>
              <a:rPr lang="en-GB" dirty="0"/>
              <a:t>see</a:t>
            </a:r>
            <a:r>
              <a:rPr lang="en-GB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	</a:t>
            </a:r>
          </a:p>
        </p:txBody>
      </p:sp>
      <p:pic>
        <p:nvPicPr>
          <p:cNvPr id="5" name="Picture 4" descr="60 Best Types of Flowers – Pretty Pictures of Garden Flow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316835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owing Annual Flowers from Seed | Gardener's Suppl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5"/>
            <a:ext cx="302433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Other Activities You Could Do: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Within your family you could vote </a:t>
            </a:r>
            <a:r>
              <a:rPr lang="en-GB" sz="2000" dirty="0"/>
              <a:t>on </a:t>
            </a:r>
            <a:r>
              <a:rPr lang="en-GB" sz="2000" dirty="0" smtClean="0"/>
              <a:t>your </a:t>
            </a:r>
            <a:r>
              <a:rPr lang="en-GB" sz="2000" dirty="0"/>
              <a:t>favourite plants to eat! </a:t>
            </a:r>
            <a:endParaRPr lang="en-GB" sz="2000" dirty="0" smtClean="0"/>
          </a:p>
          <a:p>
            <a:r>
              <a:rPr lang="en-GB" sz="2000" dirty="0" smtClean="0"/>
              <a:t>Make </a:t>
            </a:r>
            <a:r>
              <a:rPr lang="en-GB" sz="2000" dirty="0"/>
              <a:t>a graph or chart together to display </a:t>
            </a:r>
            <a:r>
              <a:rPr lang="en-GB" sz="2000" dirty="0" smtClean="0"/>
              <a:t>your </a:t>
            </a:r>
            <a:r>
              <a:rPr lang="en-GB" sz="2000" dirty="0"/>
              <a:t>choices. Choose from plants such as lettuce, spinach, peas, carrots or </a:t>
            </a:r>
            <a:r>
              <a:rPr lang="en-GB" sz="2000" dirty="0" smtClean="0"/>
              <a:t>apples</a:t>
            </a:r>
            <a:r>
              <a:rPr lang="en-GB" sz="2000" dirty="0"/>
              <a:t> </a:t>
            </a:r>
            <a:r>
              <a:rPr lang="en-GB" sz="2000" dirty="0" smtClean="0"/>
              <a:t>etc.</a:t>
            </a:r>
            <a:r>
              <a:rPr lang="en-GB" sz="2000" dirty="0"/>
              <a:t>	</a:t>
            </a:r>
          </a:p>
          <a:p>
            <a:endParaRPr lang="en-GB" dirty="0"/>
          </a:p>
        </p:txBody>
      </p:sp>
      <p:pic>
        <p:nvPicPr>
          <p:cNvPr id="4" name="Picture 3" descr="lettuce | Description, Varieties, &amp; Facts | Britann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0" y="4437112"/>
            <a:ext cx="1944216" cy="195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he lost plot: Growing carrots - Healthy Food Guid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91" y="4740796"/>
            <a:ext cx="1816428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Juvale Fake Fruit Apples (Set of 6) - Artificial Fruit Plastic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744" y="4787255"/>
            <a:ext cx="15811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pinach: Health Benefits, Nutrition Facts (&amp; Popeye) | Live Scienc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35624"/>
            <a:ext cx="2028056" cy="1761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7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Please send in any </a:t>
            </a:r>
            <a:r>
              <a:rPr lang="en-US" dirty="0" smtClean="0"/>
              <a:t>sketches, work</a:t>
            </a:r>
            <a:r>
              <a:rPr lang="en-US" dirty="0"/>
              <a:t>, photos, videos to our email: </a:t>
            </a:r>
            <a:r>
              <a:rPr lang="en-US" dirty="0" err="1" smtClean="0">
                <a:hlinkClick r:id="rId2"/>
              </a:rPr>
              <a:t>virtual@beaudesert.school</a:t>
            </a:r>
            <a:r>
              <a:rPr lang="en-US" dirty="0" smtClean="0"/>
              <a:t>  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I look forward to seeing how you get </a:t>
            </a:r>
            <a:r>
              <a:rPr lang="en-US" dirty="0" smtClean="0"/>
              <a:t>on at being a botanist! </a:t>
            </a:r>
            <a:endParaRPr lang="en-US" dirty="0"/>
          </a:p>
          <a:p>
            <a:endParaRPr lang="en-US" dirty="0"/>
          </a:p>
          <a:p>
            <a:r>
              <a:rPr lang="en-US" dirty="0"/>
              <a:t>Happy i</a:t>
            </a:r>
            <a:r>
              <a:rPr lang="en-US" dirty="0" smtClean="0"/>
              <a:t>nvestigating.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Mrs</a:t>
            </a:r>
            <a:r>
              <a:rPr lang="en-US" dirty="0" smtClean="0"/>
              <a:t> Butcher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1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307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Century Gothic</vt:lpstr>
      <vt:lpstr>Courier New</vt:lpstr>
      <vt:lpstr>Wingdings</vt:lpstr>
      <vt:lpstr>Wingdings 2</vt:lpstr>
      <vt:lpstr>Austin</vt:lpstr>
      <vt:lpstr>BRILLIANT BOTANY</vt:lpstr>
      <vt:lpstr>        What is a Botanist?   </vt:lpstr>
      <vt:lpstr>  Who is Jane Colden?   </vt:lpstr>
      <vt:lpstr>Become a Botanist!  </vt:lpstr>
      <vt:lpstr>Become a Botanist – Challenge!!</vt:lpstr>
      <vt:lpstr>Other Activities You Could Do:</vt:lpstr>
      <vt:lpstr>Other Activities You Could Do:</vt:lpstr>
      <vt:lpstr>Other Activities You Could Do:</vt:lpstr>
      <vt:lpstr>Finally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BRILLIANT BOTANY</dc:title>
  <dc:creator>Lorraine Butcher</dc:creator>
  <cp:lastModifiedBy>Sue Fitzpatrick</cp:lastModifiedBy>
  <cp:revision>14</cp:revision>
  <dcterms:created xsi:type="dcterms:W3CDTF">2020-06-19T12:51:45Z</dcterms:created>
  <dcterms:modified xsi:type="dcterms:W3CDTF">2020-07-05T19:41:49Z</dcterms:modified>
</cp:coreProperties>
</file>