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6EB-CF69-42B2-BCFA-7BA54298193B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F51C-63AB-47DD-84A5-CD2B7C67A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45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6EB-CF69-42B2-BCFA-7BA54298193B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F51C-63AB-47DD-84A5-CD2B7C67A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57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6EB-CF69-42B2-BCFA-7BA54298193B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F51C-63AB-47DD-84A5-CD2B7C67A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858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6EB-CF69-42B2-BCFA-7BA54298193B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F51C-63AB-47DD-84A5-CD2B7C67A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40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6EB-CF69-42B2-BCFA-7BA54298193B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F51C-63AB-47DD-84A5-CD2B7C67A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37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6EB-CF69-42B2-BCFA-7BA54298193B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F51C-63AB-47DD-84A5-CD2B7C67A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87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6EB-CF69-42B2-BCFA-7BA54298193B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F51C-63AB-47DD-84A5-CD2B7C67A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17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6EB-CF69-42B2-BCFA-7BA54298193B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F51C-63AB-47DD-84A5-CD2B7C67A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5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6EB-CF69-42B2-BCFA-7BA54298193B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F51C-63AB-47DD-84A5-CD2B7C67A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14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6EB-CF69-42B2-BCFA-7BA54298193B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F51C-63AB-47DD-84A5-CD2B7C67A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8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36EB-CF69-42B2-BCFA-7BA54298193B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FF51C-63AB-47DD-84A5-CD2B7C67A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48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A36EB-CF69-42B2-BCFA-7BA54298193B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F51C-63AB-47DD-84A5-CD2B7C67A6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18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7257" y="261257"/>
            <a:ext cx="683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 Infant Std" panose="020B0503020103030203" pitchFamily="34" charset="0"/>
              </a:rPr>
              <a:t>Activity sheet one for spelling</a:t>
            </a:r>
            <a:endParaRPr lang="en-GB" b="1" dirty="0">
              <a:latin typeface="Sassoon Infant Std" panose="020B0503020103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5154" y="4186517"/>
            <a:ext cx="1035423" cy="104887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32671" y="4186517"/>
            <a:ext cx="1035423" cy="104887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98377" y="4168586"/>
            <a:ext cx="1035423" cy="104887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369543" y="4182034"/>
            <a:ext cx="1035423" cy="104887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587060" y="4182034"/>
            <a:ext cx="1035423" cy="104887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852766" y="4186517"/>
            <a:ext cx="1035423" cy="104887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523932" y="4177551"/>
            <a:ext cx="1035423" cy="104887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9741449" y="4177551"/>
            <a:ext cx="1035423" cy="104887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1007155" y="4182034"/>
            <a:ext cx="1035423" cy="1048871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0408024" y="5674659"/>
            <a:ext cx="16345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Sassoon Infant Std" panose="020B0503020103030203" pitchFamily="34" charset="0"/>
              </a:rPr>
              <a:t>NB</a:t>
            </a:r>
            <a:r>
              <a:rPr lang="en-GB" dirty="0" smtClean="0">
                <a:latin typeface="Sassoon Infant Std" panose="020B0503020103030203" pitchFamily="34" charset="0"/>
              </a:rPr>
              <a:t> – words are sun, box &amp; jug</a:t>
            </a:r>
            <a:endParaRPr lang="en-GB" dirty="0">
              <a:latin typeface="Sassoon Infant Std" panose="020B0503020103030203" pitchFamily="34" charset="0"/>
            </a:endParaRPr>
          </a:p>
        </p:txBody>
      </p:sp>
      <p:pic>
        <p:nvPicPr>
          <p:cNvPr id="21" name="Picture 20" descr="Vector graphics Royalty-free Clip art Stock illustration - sun png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16" y="630589"/>
            <a:ext cx="3157184" cy="3474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Cartoon Box Images, Stock Photos &amp; Vectors | Shutterstoc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584" y="1098176"/>
            <a:ext cx="3627120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Jug Clipart Image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320" y="1074343"/>
            <a:ext cx="3025140" cy="2326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328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7257" y="261257"/>
            <a:ext cx="683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 Infant Std" panose="020B0503020103030203" pitchFamily="34" charset="0"/>
              </a:rPr>
              <a:t>Activity sheet two for spelling</a:t>
            </a:r>
            <a:endParaRPr lang="en-GB" b="1" dirty="0">
              <a:latin typeface="Sassoon Infant Std" panose="020B0503020103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8419" y="2863781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183342" y="2846221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994648" y="2846221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819401" y="2846221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644154" y="2846220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468907" y="2846220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200901" y="2843832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8045824" y="2843834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857130" y="2843834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9681883" y="2843834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506636" y="2843833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1331389" y="2843833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020672" y="5841558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865595" y="5843948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676901" y="5843948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501654" y="5843948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346577" y="5847093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9777133" y="4834733"/>
            <a:ext cx="23487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Sassoon Infant Std" panose="020B0503020103030203" pitchFamily="34" charset="0"/>
              </a:rPr>
              <a:t>NB</a:t>
            </a:r>
            <a:r>
              <a:rPr lang="en-GB" dirty="0" smtClean="0">
                <a:latin typeface="Sassoon Infant Std" panose="020B0503020103030203" pitchFamily="34" charset="0"/>
              </a:rPr>
              <a:t> there are only 5 boxes to represent 5 sounds. Therefore in ‘muffin’ – the </a:t>
            </a:r>
            <a:r>
              <a:rPr lang="en-GB" smtClean="0">
                <a:latin typeface="Sassoon Infant Std" panose="020B0503020103030203" pitchFamily="34" charset="0"/>
              </a:rPr>
              <a:t>ff </a:t>
            </a:r>
            <a:r>
              <a:rPr lang="en-GB" dirty="0" smtClean="0">
                <a:latin typeface="Sassoon Infant Std" panose="020B0503020103030203" pitchFamily="34" charset="0"/>
              </a:rPr>
              <a:t>is one sound so must be in one box.</a:t>
            </a:r>
            <a:endParaRPr lang="en-GB" dirty="0">
              <a:latin typeface="Sassoon Infant Std" panose="020B0503020103030203" pitchFamily="34" charset="0"/>
            </a:endParaRPr>
          </a:p>
        </p:txBody>
      </p:sp>
      <p:pic>
        <p:nvPicPr>
          <p:cNvPr id="24" name="Picture 23" descr="Muffin Clipart Fre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673" y="3509240"/>
            <a:ext cx="1916840" cy="2025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Freehand Drawn Cartoon Rucksack Royalty Free Cliparts, Vectors ..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059" y="630589"/>
            <a:ext cx="2044390" cy="2037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Hill 20clipart | Clipart Panda - Free Clipart Image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148" y="351253"/>
            <a:ext cx="2628900" cy="2098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987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7257" y="261257"/>
            <a:ext cx="683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 Infant Std" panose="020B0503020103030203" pitchFamily="34" charset="0"/>
              </a:rPr>
              <a:t>Activity sheet three for spelling</a:t>
            </a:r>
            <a:endParaRPr lang="en-GB" b="1" dirty="0">
              <a:latin typeface="Sassoon Infant Std" panose="020B0503020103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4372" y="2938187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29295" y="2940577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940601" y="2940577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8281405" y="2860805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9113351" y="2860805"/>
            <a:ext cx="1081259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327310" y="2870922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092319" y="5982684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988332" y="5982683"/>
            <a:ext cx="1117850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8671081" y="5823725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9516004" y="5826115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0327310" y="5826115"/>
            <a:ext cx="699247" cy="64545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029200" y="875211"/>
            <a:ext cx="19855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Sassoon Infant Std" panose="020B0503020103030203" pitchFamily="34" charset="0"/>
              </a:rPr>
              <a:t>NB</a:t>
            </a:r>
            <a:r>
              <a:rPr lang="en-GB" dirty="0" smtClean="0">
                <a:latin typeface="Sassoon Infant Std" panose="020B0503020103030203" pitchFamily="34" charset="0"/>
              </a:rPr>
              <a:t> – remember digraphs and </a:t>
            </a:r>
            <a:r>
              <a:rPr lang="en-GB" dirty="0" err="1" smtClean="0">
                <a:latin typeface="Sassoon Infant Std" panose="020B0503020103030203" pitchFamily="34" charset="0"/>
              </a:rPr>
              <a:t>trigraphs</a:t>
            </a:r>
            <a:r>
              <a:rPr lang="en-GB" dirty="0" smtClean="0">
                <a:latin typeface="Sassoon Infant Std" panose="020B0503020103030203" pitchFamily="34" charset="0"/>
              </a:rPr>
              <a:t> represent one sound so they all go in one box. The words are – ring, beard, chair &amp; ship</a:t>
            </a:r>
            <a:endParaRPr lang="en-GB" dirty="0">
              <a:latin typeface="Sassoon Infant Std" panose="020B0503020103030203" pitchFamily="34" charset="0"/>
            </a:endParaRPr>
          </a:p>
        </p:txBody>
      </p:sp>
      <p:pic>
        <p:nvPicPr>
          <p:cNvPr id="25" name="Picture 24" descr="1000+ Diamond Ring Clipart Stock Images, Photos &amp; Vectors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074" y="505166"/>
            <a:ext cx="1921597" cy="2226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184,991 Chair Stock Illustrations, Cliparts And Royalty Free Chair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10" y="3790517"/>
            <a:ext cx="1925217" cy="1987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Library of transparent beard clipart transparent download png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841" y="310396"/>
            <a:ext cx="2623591" cy="244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Pirate Ship Illustrations, Royalty-Free Vector Graphics &amp; Clip Art ...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704" y="3790517"/>
            <a:ext cx="1542763" cy="1926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527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81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Sassoon Infant Std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Sharmila Ramm</dc:creator>
  <cp:lastModifiedBy>Sue Fitzpatrick</cp:lastModifiedBy>
  <cp:revision>9</cp:revision>
  <dcterms:created xsi:type="dcterms:W3CDTF">2020-03-27T10:06:48Z</dcterms:created>
  <dcterms:modified xsi:type="dcterms:W3CDTF">2020-04-14T17:06:41Z</dcterms:modified>
</cp:coreProperties>
</file>